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30"/>
  </p:handoutMasterIdLst>
  <p:sldIdLst>
    <p:sldId id="381" r:id="rId4"/>
    <p:sldId id="561" r:id="rId5"/>
    <p:sldId id="1014" r:id="rId6"/>
    <p:sldId id="1204" r:id="rId8"/>
    <p:sldId id="1422" r:id="rId9"/>
    <p:sldId id="1423" r:id="rId10"/>
    <p:sldId id="1424" r:id="rId11"/>
    <p:sldId id="1466" r:id="rId12"/>
    <p:sldId id="1425" r:id="rId13"/>
    <p:sldId id="1426" r:id="rId14"/>
    <p:sldId id="1451" r:id="rId15"/>
    <p:sldId id="1427" r:id="rId16"/>
    <p:sldId id="1452" r:id="rId17"/>
    <p:sldId id="1453" r:id="rId18"/>
    <p:sldId id="1457" r:id="rId19"/>
    <p:sldId id="1454" r:id="rId20"/>
    <p:sldId id="750" r:id="rId21"/>
    <p:sldId id="751" r:id="rId22"/>
    <p:sldId id="752" r:id="rId23"/>
    <p:sldId id="753" r:id="rId24"/>
    <p:sldId id="754" r:id="rId25"/>
    <p:sldId id="759" r:id="rId26"/>
    <p:sldId id="756" r:id="rId27"/>
    <p:sldId id="757" r:id="rId28"/>
    <p:sldId id="758" r:id="rId29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924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tags" Target="tags/tag52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t>在一个proto文件中可以同时定义多个message类型，生成代码时根据生成代码的目标语言不同，处理的方式不太一样，如Java会针对每个message类型生成一个.java文件。还可以使用C++风格的注释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30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01545" y="181737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存储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优化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184275" y="1721485"/>
            <a:ext cx="9591040" cy="22625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字段约束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required指定该字段必须赋值，禁止为空（在v3中该约束被移除）；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optional指定字段为可选字段，可以为空，对于optional字段还可以使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[default]指定默认值，如果没有指定，则会使用字段类型的默认值；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使用repeated指定字段为集合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07390" y="1602740"/>
            <a:ext cx="11155680" cy="389890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字段类型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在一个proto文件中可以同时定义多个message类型，生成代码时根据生成代码的目标语言不同，处理的方式不太一样，如Java会针对每个message类型生成一个.java文件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可以指定字段的类型为其他message类型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使用import关键字导入其他proto文件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在proto文件中消息的类型还可以嵌套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在proto文件中可以使用extensions关键字预留一部分字段编号出来，以便于后期给第三方扩展时使用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oneof关键字指定一组字段中，至少要有一个字段必须赋值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5{{EG6%X7%L46}%RQQ]X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55" y="-784860"/>
            <a:ext cx="9058275" cy="8111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64490" y="1381760"/>
            <a:ext cx="10410190" cy="297815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Base-128变长编码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所谓变长编码是和定长编码相对的，定长编码使用固定字节数来表示，如int32类型的数字固定使用4 bytes表示，而变长编码是需要几个字节就使用几个字节，如对于int32类型的数字1来说，只需要1 bytes足够。Base-128变长编码的原则就两条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每个字节使用使用低7位表示数字，除了最后一个字节，其他字节的最高位都设置为1。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采用Little-Endian字节序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tag-length-valuetag-length-value</a:t>
            </a:r>
            <a:endParaRPr lang="en-US" altLang="zh-CN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4310" y="-23495"/>
            <a:ext cx="7381875" cy="6905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659765" y="1060450"/>
            <a:ext cx="11195050" cy="13931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负数编码处理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采用ZigZag Encoding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-(n &lt;&lt;1)^(n&gt;&gt;31)或者(n&lt;&lt;1)^(n&gt;&gt;63)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35940" y="1257935"/>
            <a:ext cx="5984875" cy="18700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大端序列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先写高位，再写低位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小端序列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先写低位，再写高位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59765" y="1435100"/>
            <a:ext cx="10078085" cy="277431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存储方式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SharedPrefence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SQLite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File 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 protobuf ,7z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ContentProvider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 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 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序列化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反序列化 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 protobuf,xml,json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71525" y="1372870"/>
            <a:ext cx="11229975" cy="38639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SharedPrefence的commit和apply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apply没有返回值而commit返回boolean表明修改是否提交成功 ；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commit是把内容同步提交到硬盘的，而apply先立即把修改提交到内存，然后开启一个异步的线程提交到硬盘，并且如果提交失败，你不会收到任何通知。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所有commit提交是同步过程，效率会比apply异步提交的速度慢，在不关心提交结果是否成功的情况下，优先考虑apply方法。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apply是使用异步线程写入磁盘，commit是同步写入磁盘。所以我们在主线程使用的commit的时候，需要考虑是否会出现ANR问题。（不适合大量数据存储）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多进程问题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-&gt; mmkv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842645" y="1518920"/>
            <a:ext cx="6265545" cy="23139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SQLite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SQLiteStatement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使用事务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使用索引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异步线程，写数据库统一管理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040130" y="1593215"/>
            <a:ext cx="7393940" cy="323469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序列化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反序列化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xml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json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protobuf 与平台无关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7z压缩 （作业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315085" y="1602740"/>
            <a:ext cx="8426450" cy="277431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相对于xml,json，protobuf的优势: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简洁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体积小：消息大小只有xml的1/10 - 1/3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速度快：比xml快100倍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Protobuf编译系统 编译成java代码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兼容性好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48945" y="1274445"/>
            <a:ext cx="10306050" cy="25177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Protobuf语法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确定消息命名，给消息取一个有意义的名字。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指定字段的类型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定义字段的编号，在Protocol Buffers中，字段的编号非常重要，字段名仅仅是作为参考和生成代码用。需要注意的是字段的编号区间范围，其中19000 ～ 19999被Protocol Buffers作为保留字段。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1850cc8d-5959-4dfe-9dd1-c91af13bf734}"/>
  <p:tag name="KSO_WM_UNIT_TEXTBOXSTYLE_INDEX" val="14"/>
  <p:tag name="KSO_WM_UNIT_TEXTBOXSTYLE_TYPE" val="MultOutline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20c80d3-86ab-4e31-b73a-8e5bbd3930fb}"/>
  <p:tag name="KSO_WM_UNIT_TEXTBOXSTYLE_INDEX" val="14"/>
  <p:tag name="KSO_WM_UNIT_TEXTBOXSTYLE_TYPE" val="MultOutline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9164f74b-1462-43a4-a5f2-98433e48f5a1}"/>
  <p:tag name="KSO_WM_UNIT_TEXTBOXSTYLE_INDEX" val="14"/>
  <p:tag name="KSO_WM_UNIT_TEXTBOXSTYLE_TYPE" val="MultOutline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c18c9eac-4f68-4ef5-967c-bf40cf8830a4}"/>
  <p:tag name="KSO_WM_UNIT_TEXTBOXSTYLE_INDEX" val="14"/>
  <p:tag name="KSO_WM_UNIT_TEXTBOXSTYLE_TYPE" val="MultOutline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d124ed99-9600-468b-9ebf-7b2d9927123b}"/>
  <p:tag name="KSO_WM_UNIT_TEXTBOXSTYLE_INDEX" val="14"/>
  <p:tag name="KSO_WM_UNIT_TEXTBOXSTYLE_TYPE" val="MultOutline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1326dc2c-37d2-4b68-9456-d6c91f8fa61a}"/>
  <p:tag name="KSO_WM_UNIT_TEXTBOXSTYLE_INDEX" val="14"/>
  <p:tag name="KSO_WM_UNIT_TEXTBOXSTYLE_TYPE" val="MultOutline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3fb9be88-986c-427c-a22e-1be236a8c57b}"/>
  <p:tag name="KSO_WM_UNIT_TEXTBOXSTYLE_INDEX" val="14"/>
  <p:tag name="KSO_WM_UNIT_TEXTBOXSTYLE_TYPE" val="MultOutline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cc579bed-bff7-421d-bf55-0bff3df61b4a}"/>
  <p:tag name="KSO_WM_UNIT_TEXTBOXSTYLE_INDEX" val="14"/>
  <p:tag name="KSO_WM_UNIT_TEXTBOXSTYLE_TYPE" val="MultOutline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56c885e-6a30-4c73-8625-b1183e81442d}"/>
  <p:tag name="KSO_WM_UNIT_TEXTBOXSTYLE_INDEX" val="14"/>
  <p:tag name="KSO_WM_UNIT_TEXTBOXSTYLE_TYPE" val="MultOutline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2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94a261b-abf4-4eeb-9276-3a18c7ba3129}"/>
  <p:tag name="KSO_WM_UNIT_TEXTBOXSTYLE_INDEX" val="13"/>
  <p:tag name="KSO_WM_UNIT_TEXTBOXSTYLE_TYPE" val="MultOutline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KSO_WM_DOC_GUID" val="{ebae741e-f6be-4508-b345-b70f422bb642}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c6cc52de-4161-48e6-b3c6-4a39c04157ca}"/>
  <p:tag name="KSO_WM_UNIT_TEXTBOXSTYLE_INDEX" val="14"/>
  <p:tag name="KSO_WM_UNIT_TEXTBOXSTYLE_TYPE" val="MultOutlin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2791</Words>
  <Application>WPS 演示</Application>
  <PresentationFormat>宽屏</PresentationFormat>
  <Paragraphs>232</Paragraphs>
  <Slides>25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Wingdings</vt:lpstr>
      <vt:lpstr>Arial Unicode MS</vt:lpstr>
      <vt:lpstr>Roboto condensed</vt:lpstr>
      <vt:lpstr>Segoe Print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5166</cp:revision>
  <dcterms:created xsi:type="dcterms:W3CDTF">2016-08-30T15:34:00Z</dcterms:created>
  <dcterms:modified xsi:type="dcterms:W3CDTF">2019-09-02T03:02:11Z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2052-11.1.0.8919</vt:lpwstr>
  </property>
</Properties>
</file>